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4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68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9BE8-1302-4096-9A6B-F7280C17DDF7}" type="datetimeFigureOut">
              <a:rPr lang="pl-PL" smtClean="0"/>
              <a:t>2016-03-04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1979-89B2-4EA7-81C2-B932F309F3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327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9BE8-1302-4096-9A6B-F7280C17DDF7}" type="datetimeFigureOut">
              <a:rPr lang="pl-PL" smtClean="0"/>
              <a:t>2016-03-04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1979-89B2-4EA7-81C2-B932F309F3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915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9BE8-1302-4096-9A6B-F7280C17DDF7}" type="datetimeFigureOut">
              <a:rPr lang="pl-PL" smtClean="0"/>
              <a:t>2016-03-04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1979-89B2-4EA7-81C2-B932F309F3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532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9BE8-1302-4096-9A6B-F7280C17DDF7}" type="datetimeFigureOut">
              <a:rPr lang="pl-PL" smtClean="0"/>
              <a:t>2016-03-04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1979-89B2-4EA7-81C2-B932F309F3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1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9BE8-1302-4096-9A6B-F7280C17DDF7}" type="datetimeFigureOut">
              <a:rPr lang="pl-PL" smtClean="0"/>
              <a:t>2016-03-04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1979-89B2-4EA7-81C2-B932F309F3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586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9BE8-1302-4096-9A6B-F7280C17DDF7}" type="datetimeFigureOut">
              <a:rPr lang="pl-PL" smtClean="0"/>
              <a:t>2016-03-04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1979-89B2-4EA7-81C2-B932F309F3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5344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9BE8-1302-4096-9A6B-F7280C17DDF7}" type="datetimeFigureOut">
              <a:rPr lang="pl-PL" smtClean="0"/>
              <a:t>2016-03-04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1979-89B2-4EA7-81C2-B932F309F3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8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9BE8-1302-4096-9A6B-F7280C17DDF7}" type="datetimeFigureOut">
              <a:rPr lang="pl-PL" smtClean="0"/>
              <a:t>2016-03-04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1979-89B2-4EA7-81C2-B932F309F3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115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9BE8-1302-4096-9A6B-F7280C17DDF7}" type="datetimeFigureOut">
              <a:rPr lang="pl-PL" smtClean="0"/>
              <a:t>2016-03-04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1979-89B2-4EA7-81C2-B932F309F3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17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9BE8-1302-4096-9A6B-F7280C17DDF7}" type="datetimeFigureOut">
              <a:rPr lang="pl-PL" smtClean="0"/>
              <a:t>2016-03-04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1979-89B2-4EA7-81C2-B932F309F3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657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9BE8-1302-4096-9A6B-F7280C17DDF7}" type="datetimeFigureOut">
              <a:rPr lang="pl-PL" smtClean="0"/>
              <a:t>2016-03-04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1979-89B2-4EA7-81C2-B932F309F3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862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19BE8-1302-4096-9A6B-F7280C17DDF7}" type="datetimeFigureOut">
              <a:rPr lang="pl-PL" smtClean="0"/>
              <a:t>2016-03-04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31979-89B2-4EA7-81C2-B932F309F3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877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Sztuka, filozofia i zdrowie muzyków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Jacek rudnicki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9957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20" b="13191"/>
          <a:stretch/>
        </p:blipFill>
        <p:spPr>
          <a:xfrm>
            <a:off x="7035800" y="2722418"/>
            <a:ext cx="2466975" cy="1381992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9365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Koncert w szpitalu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8339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Henryk Mikołaj Górecki 1933-2010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250" y="2633662"/>
            <a:ext cx="2886075" cy="1581150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9270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Tadeusz Baird 1928-1981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025" y="2571750"/>
            <a:ext cx="2676525" cy="1704975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6264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Fryderyk Chopin 1810-1849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600" y="2195512"/>
            <a:ext cx="1857375" cy="2457450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0055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Filozofia muzyki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7687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Wpływ muzyki na jakość życia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5504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Wpływ muzyki na długość życia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4429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Synteza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4158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Muzyka może zmieniać czas trwania życianie </a:t>
            </a:r>
            <a:r>
              <a:rPr lang="pl-PL" i="1" dirty="0" smtClean="0"/>
              <a:t>per </a:t>
            </a:r>
            <a:r>
              <a:rPr lang="pl-PL" i="1" dirty="0" err="1" smtClean="0"/>
              <a:t>se</a:t>
            </a:r>
            <a:r>
              <a:rPr lang="pl-PL" dirty="0" smtClean="0"/>
              <a:t>, raczej za sprawą stylu życia</a:t>
            </a:r>
          </a:p>
          <a:p>
            <a:r>
              <a:rPr lang="pl-PL" dirty="0" smtClean="0"/>
              <a:t>Muzyka zmienia jakość </a:t>
            </a:r>
            <a:r>
              <a:rPr lang="pl-PL" dirty="0"/>
              <a:t>ż</a:t>
            </a:r>
            <a:r>
              <a:rPr lang="pl-PL" dirty="0" smtClean="0"/>
              <a:t>ycia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750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Albert </a:t>
            </a:r>
            <a:r>
              <a:rPr lang="pl-PL" dirty="0" err="1" smtClean="0"/>
              <a:t>Einstain</a:t>
            </a:r>
            <a:r>
              <a:rPr lang="pl-PL" dirty="0" smtClean="0"/>
              <a:t> 1879-1955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038" y="2500312"/>
            <a:ext cx="2476500" cy="1847850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I live my daydreams in music. I see my life in terms of music.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7068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725" y="2352675"/>
            <a:ext cx="2143125" cy="2143125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450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Lennon John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088" y="2486025"/>
            <a:ext cx="2438400" cy="1876425"/>
          </a:xfrm>
        </p:spPr>
      </p:pic>
    </p:spTree>
    <p:extLst>
      <p:ext uri="{BB962C8B-B14F-4D97-AF65-F5344CB8AC3E}">
        <p14:creationId xmlns:p14="http://schemas.microsoft.com/office/powerpoint/2010/main" val="310188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Keith</a:t>
            </a:r>
            <a:r>
              <a:rPr lang="pl-PL" dirty="0" smtClean="0"/>
              <a:t> Richards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538" y="2624137"/>
            <a:ext cx="2857500" cy="1600200"/>
          </a:xfrm>
        </p:spPr>
      </p:pic>
    </p:spTree>
    <p:extLst>
      <p:ext uri="{BB962C8B-B14F-4D97-AF65-F5344CB8AC3E}">
        <p14:creationId xmlns:p14="http://schemas.microsoft.com/office/powerpoint/2010/main" val="126120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00" y="2085975"/>
            <a:ext cx="1704975" cy="2676525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8833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Klub 27 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0616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Jim Morrison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538" y="2624137"/>
            <a:ext cx="2857500" cy="1600200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/>
              <a:t>Za czasów Morrisona nie było odwyku, mówili, po porostu za dużo pił.</a:t>
            </a:r>
          </a:p>
          <a:p>
            <a:r>
              <a:rPr lang="pl-PL" dirty="0"/>
              <a:t>Gdy miał 4 lata natknął się na przerażający wypadek, W ciężarówce zginęło wielu Indian, wierzył, że wstąpił wówczas w niego duch szamana.</a:t>
            </a:r>
          </a:p>
          <a:p>
            <a:r>
              <a:rPr lang="pl-PL" dirty="0"/>
              <a:t>Świat rock and </a:t>
            </a:r>
            <a:r>
              <a:rPr lang="pl-PL" dirty="0" err="1"/>
              <a:t>rolla</a:t>
            </a:r>
            <a:r>
              <a:rPr lang="pl-PL" dirty="0"/>
              <a:t> uważał za przystanek czasowy.</a:t>
            </a:r>
          </a:p>
          <a:p>
            <a:r>
              <a:rPr lang="pl-PL" dirty="0"/>
              <a:t>Napisał tomik wierszy, reakcja nie była jakiej </a:t>
            </a:r>
            <a:r>
              <a:rPr lang="pl-PL" dirty="0" err="1"/>
              <a:t>spodizewał</a:t>
            </a:r>
            <a:r>
              <a:rPr lang="pl-PL" dirty="0"/>
              <a:t>.</a:t>
            </a:r>
          </a:p>
          <a:p>
            <a:r>
              <a:rPr lang="pl-PL" dirty="0" err="1"/>
              <a:t>Prawatna</a:t>
            </a:r>
            <a:r>
              <a:rPr lang="pl-PL" dirty="0"/>
              <a:t> rewolucja, własna wolność, prywatna rewolucja, </a:t>
            </a:r>
            <a:r>
              <a:rPr lang="pl-PL" dirty="0" err="1"/>
              <a:t>oderwnaie</a:t>
            </a:r>
            <a:r>
              <a:rPr lang="pl-PL" dirty="0"/>
              <a:t> się od społeczeństwa etc.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7563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00" y="2524125"/>
            <a:ext cx="2543175" cy="1800225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8865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154</Words>
  <Application>Microsoft Office PowerPoint</Application>
  <PresentationFormat>Panoramiczny</PresentationFormat>
  <Paragraphs>23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Motyw pakietu Office</vt:lpstr>
      <vt:lpstr>Sztuka, filozofia i zdrowie muzyków </vt:lpstr>
      <vt:lpstr>Albert Einstain 1879-1955</vt:lpstr>
      <vt:lpstr>Prezentacja programu PowerPoint</vt:lpstr>
      <vt:lpstr>Lennon John</vt:lpstr>
      <vt:lpstr>Keith Richards</vt:lpstr>
      <vt:lpstr>Prezentacja programu PowerPoint</vt:lpstr>
      <vt:lpstr>Klub 27 </vt:lpstr>
      <vt:lpstr>Jim Morrison</vt:lpstr>
      <vt:lpstr>Prezentacja programu PowerPoint</vt:lpstr>
      <vt:lpstr>Prezentacja programu PowerPoint</vt:lpstr>
      <vt:lpstr>Koncert w szpitalu</vt:lpstr>
      <vt:lpstr>Henryk Mikołaj Górecki 1933-2010</vt:lpstr>
      <vt:lpstr>Tadeusz Baird 1928-1981</vt:lpstr>
      <vt:lpstr>Fryderyk Chopin 1810-1849</vt:lpstr>
      <vt:lpstr>Filozofia muzyki</vt:lpstr>
      <vt:lpstr>Wpływ muzyki na jakość życia</vt:lpstr>
      <vt:lpstr>Wpływ muzyki na długość życia</vt:lpstr>
      <vt:lpstr>Synteza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Sztuka, filozofia i zdrowie muzyków</dc:title>
  <dc:creator>PUM</dc:creator>
  <cp:lastModifiedBy>Jacek Rudnicki</cp:lastModifiedBy>
  <cp:revision>10</cp:revision>
  <dcterms:created xsi:type="dcterms:W3CDTF">2016-02-21T13:07:27Z</dcterms:created>
  <dcterms:modified xsi:type="dcterms:W3CDTF">2016-03-04T13:47:11Z</dcterms:modified>
</cp:coreProperties>
</file>